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8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59" r:id="rId8"/>
    <p:sldId id="260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E42"/>
    <a:srgbClr val="E2DED9"/>
    <a:srgbClr val="FDFDFD"/>
    <a:srgbClr val="DED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D81DDF-98D4-498E-A94D-DDD7A807AD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91BFCE-55A1-4C09-B4B5-9359AD6F4D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4FA28-26D5-4BDF-9A75-C27596ADE055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EB1F3-97EE-4F0D-B402-E34820EC6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4877F-A04A-4D6A-A0A8-95CC6E2D2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07CFE-5866-4B40-8953-42375E9B5D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50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E1D6F-8584-4A53-833D-DCA47225B220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3874D-A20A-4B3E-9C12-F524953D5B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0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D202488-4139-4052-B998-251C9C912739}" type="datetimeFigureOut">
              <a:rPr lang="en-US" noProof="0" smtClean="0"/>
              <a:t>4/18/2023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65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4/18/2023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99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4/18/2023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702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4/18/2023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066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4/18/2023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6079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4/18/2023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485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4/18/2023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840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D202488-4139-4052-B998-251C9C912739}" type="datetimeFigureOut">
              <a:rPr lang="en-US" noProof="0" smtClean="0"/>
              <a:pPr/>
              <a:t>4/18/2023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193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D202488-4139-4052-B998-251C9C912739}" type="datetimeFigureOut">
              <a:rPr lang="en-US" noProof="0" smtClean="0"/>
              <a:pPr/>
              <a:t>4/18/2023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303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A680F6-C147-410B-94DF-19850752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4656" y="1865037"/>
            <a:ext cx="8802688" cy="31279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770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414FF1F-6558-4E39-87DB-276E44F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88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9947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2239" y="2161853"/>
            <a:ext cx="4645152" cy="344859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8679" y="2168318"/>
            <a:ext cx="4645152" cy="3441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15607D-9DE2-4687-AAF8-EF2427252A90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2F96D46B-C1B8-46AB-87DF-61A8058B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750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7315" y="1950795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7315" y="2755515"/>
            <a:ext cx="4645152" cy="264445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2486" y="1954249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486" y="2752737"/>
            <a:ext cx="4645152" cy="263737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84AA55-1960-47F4-BA3C-E97A6F2D0B1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09471694-1220-4CFC-A31F-622E5D3D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7494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3955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5246" y="1645522"/>
            <a:ext cx="5807176" cy="3840852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0909" y="1645522"/>
            <a:ext cx="3600000" cy="383672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1B74F78C-6D32-47C3-ABB2-6E7092A9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1653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00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29BB34-A189-30E9-D18A-31E2FE51853D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81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E4B412-3056-CAB0-10ED-39DABF8EF340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29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4CB99A7-3AE1-66B0-3FC7-EE305F45909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9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4/18/2023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 </a:t>
            </a:r>
            <a:endParaRPr lang="en-US" noProof="0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954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70AC72-BE48-D869-AE35-857D9C68E53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55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pPr/>
              <a:t>4/18/2023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449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5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D202488-4139-4052-B998-251C9C912739}" type="datetimeFigureOut">
              <a:rPr lang="en-US" noProof="0" smtClean="0"/>
              <a:pPr/>
              <a:t>4/18/2023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Add Footer Here</a:t>
            </a:r>
            <a:endParaRPr lang="en-US" noProof="0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755B972-172B-48B6-AE9A-E5F815A6A3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164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  <p:sldLayoutId id="2147484002" r:id="rId14"/>
    <p:sldLayoutId id="2147484003" r:id="rId15"/>
    <p:sldLayoutId id="2147484004" r:id="rId16"/>
    <p:sldLayoutId id="2147484005" r:id="rId17"/>
    <p:sldLayoutId id="2147484006" r:id="rId18"/>
    <p:sldLayoutId id="2147483686" r:id="rId19"/>
    <p:sldLayoutId id="2147483688" r:id="rId20"/>
    <p:sldLayoutId id="2147483689" r:id="rId21"/>
    <p:sldLayoutId id="2147483690" r:id="rId22"/>
    <p:sldLayoutId id="2147483692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73FFF-357B-1CA5-097F-7435AB050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3826"/>
            <a:ext cx="5668370" cy="5897217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lumMod val="75000"/>
                <a:alpha val="40000"/>
              </a:schemeClr>
            </a:glow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DCA56C-7A25-4BD4-AA72-5256E68BE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223" y="-571932"/>
            <a:ext cx="11339119" cy="4489742"/>
          </a:xfrm>
        </p:spPr>
        <p:txBody>
          <a:bodyPr/>
          <a:lstStyle/>
          <a:p>
            <a:b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4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FAST FOOD NUTRITION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CF363-1123-45B1-8A9A-ABCDA40EF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2471" y="3917810"/>
            <a:ext cx="8637072" cy="1613139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Ink Free" panose="03080402000500000000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Muhammed Nasim MP</a:t>
            </a:r>
            <a:endParaRPr lang="en-US" b="1" dirty="0">
              <a:latin typeface="Ink Free" panose="03080402000500000000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2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/>
              <a:t>QUERY 5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8" t="49573" r="1" b="25933"/>
          <a:stretch/>
        </p:blipFill>
        <p:spPr>
          <a:xfrm>
            <a:off x="1486784" y="3240564"/>
            <a:ext cx="10509338" cy="16058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0908" y="1645522"/>
            <a:ext cx="10901091" cy="3836725"/>
          </a:xfrm>
        </p:spPr>
        <p:txBody>
          <a:bodyPr/>
          <a:lstStyle/>
          <a:p>
            <a:r>
              <a:rPr lang="en-US" sz="3200" dirty="0"/>
              <a:t>which restaurant item has highest protein ?</a:t>
            </a:r>
          </a:p>
          <a:p>
            <a:r>
              <a:rPr lang="en-US" sz="2000" dirty="0"/>
              <a:t>Select item, </a:t>
            </a:r>
            <a:r>
              <a:rPr lang="en-US" sz="2000" dirty="0" err="1"/>
              <a:t>protein,restaurant</a:t>
            </a:r>
            <a:r>
              <a:rPr lang="en-US" sz="2000" dirty="0"/>
              <a:t> from </a:t>
            </a:r>
            <a:r>
              <a:rPr lang="en-US" sz="2000" dirty="0" err="1"/>
              <a:t>fastfood</a:t>
            </a:r>
            <a:r>
              <a:rPr lang="en-US" sz="2000" dirty="0"/>
              <a:t> where protein = (select max(protein) from </a:t>
            </a:r>
            <a:r>
              <a:rPr lang="en-US" sz="2000" dirty="0" err="1"/>
              <a:t>fastfood</a:t>
            </a:r>
            <a:r>
              <a:rPr lang="en-US" sz="2000" dirty="0"/>
              <a:t>);</a:t>
            </a:r>
          </a:p>
        </p:txBody>
      </p:sp>
      <p:pic>
        <p:nvPicPr>
          <p:cNvPr id="7" name="Graphic 6" descr="Gears icon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52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/>
              <a:t>QUERY 6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37128" b="32053"/>
          <a:stretch/>
        </p:blipFill>
        <p:spPr>
          <a:xfrm>
            <a:off x="1671589" y="3270277"/>
            <a:ext cx="9367765" cy="179667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0908" y="1645522"/>
            <a:ext cx="10901091" cy="3836725"/>
          </a:xfrm>
        </p:spPr>
        <p:txBody>
          <a:bodyPr/>
          <a:lstStyle/>
          <a:p>
            <a:r>
              <a:rPr lang="en-US" sz="3200" dirty="0"/>
              <a:t>which </a:t>
            </a:r>
            <a:r>
              <a:rPr lang="en-US" sz="3200" dirty="0" err="1"/>
              <a:t>restauarant</a:t>
            </a:r>
            <a:r>
              <a:rPr lang="en-US" sz="3200" dirty="0"/>
              <a:t> has highest sodium item?</a:t>
            </a:r>
          </a:p>
          <a:p>
            <a:r>
              <a:rPr lang="en-US" sz="2000" dirty="0"/>
              <a:t>Select item, </a:t>
            </a:r>
            <a:r>
              <a:rPr lang="en-US" sz="2000" dirty="0" err="1"/>
              <a:t>sodium,restaurant</a:t>
            </a:r>
            <a:r>
              <a:rPr lang="en-US" sz="2000" dirty="0"/>
              <a:t> from </a:t>
            </a:r>
            <a:r>
              <a:rPr lang="en-US" sz="2000" dirty="0" err="1"/>
              <a:t>fastfood</a:t>
            </a:r>
            <a:r>
              <a:rPr lang="en-US" sz="2000" dirty="0"/>
              <a:t> where sodium = (select max(sodium) from </a:t>
            </a:r>
            <a:r>
              <a:rPr lang="en-US" sz="2000" dirty="0" err="1"/>
              <a:t>fastfood</a:t>
            </a:r>
            <a:r>
              <a:rPr lang="en-US" sz="2000" dirty="0"/>
              <a:t>);</a:t>
            </a:r>
          </a:p>
        </p:txBody>
      </p:sp>
      <p:pic>
        <p:nvPicPr>
          <p:cNvPr id="7" name="Graphic 6" descr="Gears icon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77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/>
              <a:t>QUERY 7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47658" b="26917"/>
          <a:stretch/>
        </p:blipFill>
        <p:spPr>
          <a:xfrm>
            <a:off x="1661022" y="3045205"/>
            <a:ext cx="8738590" cy="136740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0908" y="1645522"/>
            <a:ext cx="10901091" cy="3836725"/>
          </a:xfrm>
        </p:spPr>
        <p:txBody>
          <a:bodyPr/>
          <a:lstStyle/>
          <a:p>
            <a:r>
              <a:rPr lang="en-US" sz="3200" dirty="0"/>
              <a:t>which restaurant has lowest sodium item?</a:t>
            </a:r>
          </a:p>
          <a:p>
            <a:r>
              <a:rPr lang="en-US" sz="2000" dirty="0"/>
              <a:t>Select item, </a:t>
            </a:r>
            <a:r>
              <a:rPr lang="en-US" sz="2000" dirty="0" err="1"/>
              <a:t>sodium,restaurant</a:t>
            </a:r>
            <a:r>
              <a:rPr lang="en-US" sz="2000" dirty="0"/>
              <a:t> from </a:t>
            </a:r>
            <a:r>
              <a:rPr lang="en-US" sz="2000" dirty="0" err="1"/>
              <a:t>fastfood</a:t>
            </a:r>
            <a:r>
              <a:rPr lang="en-US" sz="2000" dirty="0"/>
              <a:t> where sodium = (select min(sodium) from </a:t>
            </a:r>
            <a:r>
              <a:rPr lang="en-US" sz="2000" dirty="0" err="1"/>
              <a:t>fastfood</a:t>
            </a:r>
            <a:r>
              <a:rPr lang="en-US" sz="2000" dirty="0"/>
              <a:t>);</a:t>
            </a:r>
          </a:p>
        </p:txBody>
      </p:sp>
      <p:pic>
        <p:nvPicPr>
          <p:cNvPr id="7" name="Graphic 6" descr="Gears icon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3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/>
              <a:t>QUERY 8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57931" r="-625" b="9453"/>
          <a:stretch/>
        </p:blipFill>
        <p:spPr>
          <a:xfrm>
            <a:off x="1694577" y="2982135"/>
            <a:ext cx="9110444" cy="181636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0908" y="1645522"/>
            <a:ext cx="10901091" cy="3836725"/>
          </a:xfrm>
        </p:spPr>
        <p:txBody>
          <a:bodyPr/>
          <a:lstStyle/>
          <a:p>
            <a:r>
              <a:rPr lang="en-US" sz="3200" dirty="0"/>
              <a:t>which restaurant  item has highest vitamin c ?</a:t>
            </a:r>
          </a:p>
          <a:p>
            <a:r>
              <a:rPr lang="en-US" sz="2000" dirty="0"/>
              <a:t>Select item, </a:t>
            </a:r>
            <a:r>
              <a:rPr lang="en-US" sz="2000" dirty="0" err="1"/>
              <a:t>vit_c,restaurant</a:t>
            </a:r>
            <a:r>
              <a:rPr lang="en-US" sz="2000" dirty="0"/>
              <a:t> from </a:t>
            </a:r>
            <a:r>
              <a:rPr lang="en-US" sz="2000" dirty="0" err="1"/>
              <a:t>fastfood</a:t>
            </a:r>
            <a:r>
              <a:rPr lang="en-US" sz="2000" dirty="0"/>
              <a:t> where </a:t>
            </a:r>
            <a:r>
              <a:rPr lang="en-US" sz="2000" dirty="0" err="1"/>
              <a:t>vit_c</a:t>
            </a:r>
            <a:r>
              <a:rPr lang="en-US" sz="2000" dirty="0"/>
              <a:t>= (select max(</a:t>
            </a:r>
            <a:r>
              <a:rPr lang="en-US" sz="2000" dirty="0" err="1"/>
              <a:t>vit_c</a:t>
            </a:r>
            <a:r>
              <a:rPr lang="en-US" sz="2000" dirty="0"/>
              <a:t>) from </a:t>
            </a:r>
            <a:r>
              <a:rPr lang="en-US" sz="2000" dirty="0" err="1"/>
              <a:t>fastfood</a:t>
            </a:r>
            <a:r>
              <a:rPr lang="en-US" sz="2000" dirty="0"/>
              <a:t>);</a:t>
            </a:r>
          </a:p>
        </p:txBody>
      </p:sp>
      <p:pic>
        <p:nvPicPr>
          <p:cNvPr id="7" name="Graphic 6" descr="Gears icon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65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/>
              <a:t>QUERY 9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5" t="57931" r="8334" b="11352"/>
          <a:stretch/>
        </p:blipFill>
        <p:spPr>
          <a:xfrm>
            <a:off x="1290909" y="2650817"/>
            <a:ext cx="8037650" cy="171984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0908" y="1645522"/>
            <a:ext cx="10901091" cy="3836725"/>
          </a:xfrm>
        </p:spPr>
        <p:txBody>
          <a:bodyPr/>
          <a:lstStyle/>
          <a:p>
            <a:r>
              <a:rPr lang="en-US" sz="3200" dirty="0"/>
              <a:t>What are the beef items in the item list?</a:t>
            </a:r>
          </a:p>
          <a:p>
            <a:r>
              <a:rPr lang="en-US" sz="2000" dirty="0"/>
              <a:t>select * from </a:t>
            </a:r>
            <a:r>
              <a:rPr lang="en-US" sz="2000" dirty="0" err="1"/>
              <a:t>fastfood</a:t>
            </a:r>
            <a:r>
              <a:rPr lang="en-US" sz="2000" dirty="0"/>
              <a:t> where item like '%beef%‘ ;</a:t>
            </a:r>
          </a:p>
        </p:txBody>
      </p:sp>
      <p:pic>
        <p:nvPicPr>
          <p:cNvPr id="7" name="Graphic 6" descr="Gears icon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t="61236" r="10592" b="12075"/>
          <a:stretch/>
        </p:blipFill>
        <p:spPr>
          <a:xfrm>
            <a:off x="1290907" y="4370665"/>
            <a:ext cx="8037652" cy="151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/>
              <a:t>QUERY 10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5" t="37642" r="6742" b="11764"/>
          <a:stretch/>
        </p:blipFill>
        <p:spPr>
          <a:xfrm>
            <a:off x="1367406" y="2595500"/>
            <a:ext cx="6484689" cy="193676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1639" y="1594101"/>
            <a:ext cx="10901091" cy="3416808"/>
          </a:xfrm>
        </p:spPr>
        <p:txBody>
          <a:bodyPr/>
          <a:lstStyle/>
          <a:p>
            <a:r>
              <a:rPr lang="en-US" sz="3200" dirty="0"/>
              <a:t>What are the chees items in the item list?</a:t>
            </a:r>
          </a:p>
          <a:p>
            <a:r>
              <a:rPr lang="en-US" sz="2000" dirty="0"/>
              <a:t>select * from </a:t>
            </a:r>
            <a:r>
              <a:rPr lang="en-US" sz="2000" dirty="0" err="1"/>
              <a:t>fastfood</a:t>
            </a:r>
            <a:r>
              <a:rPr lang="en-US" sz="2000" dirty="0"/>
              <a:t> where item like '%chees%‘ ;</a:t>
            </a:r>
          </a:p>
        </p:txBody>
      </p:sp>
      <p:pic>
        <p:nvPicPr>
          <p:cNvPr id="7" name="Graphic 6" descr="Gears icon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9" t="44962" r="9590" b="13214"/>
          <a:stretch/>
        </p:blipFill>
        <p:spPr>
          <a:xfrm>
            <a:off x="1367406" y="4532268"/>
            <a:ext cx="6392411" cy="215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61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581775" y="365125"/>
            <a:ext cx="67113" cy="1499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DCED45-CA91-495F-8329-49163D40BC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39482" y="2247493"/>
            <a:ext cx="9513036" cy="236301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u="sng" dirty="0">
                <a:solidFill>
                  <a:schemeClr val="accent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862" y="39029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NUTRITION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US" dirty="0">
                <a:solidFill>
                  <a:schemeClr val="tx1"/>
                </a:solidFill>
              </a:rPr>
              <a:t>Welcome to the Fast Food Nutrition Dataset, which provides a comprehensive breakdown of the nutritional content of various fast food products from popular fast food chains.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Fast food is known for its convenience and affordability, but it is also infamous for its high-calorie, high-fat, and high-sugar content. This dataset aims to shed light on the nutritional value of these fast food products, helping consumers make more informed decisions about their food choices.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With information on calories, fat, carbohydrates, protein, and other key nutrients, this dataset provides a valuable resource for nutritionists, researchers, and health-conscious individuals. By analyzing this dataset, we can gain a better understanding of the nutritional impact of fast food consumption and work towards creating healthier food options in the fast food industry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Graphic 3" descr="Lightbulb icon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9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136" y="968353"/>
            <a:ext cx="8761413" cy="364993"/>
          </a:xfrm>
        </p:spPr>
        <p:txBody>
          <a:bodyPr/>
          <a:lstStyle/>
          <a:p>
            <a:r>
              <a:rPr lang="en-US" dirty="0"/>
              <a:t>SAMPLE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Who benefits from this invention? Why?</a:t>
            </a:r>
          </a:p>
          <a:p>
            <a:pPr lvl="0"/>
            <a:endParaRPr lang="en-US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Graphic 4" descr="Man and Woman icon">
            <a:extLst>
              <a:ext uri="{FF2B5EF4-FFF2-40B4-BE49-F238E27FC236}">
                <a16:creationId xmlns:a16="http://schemas.microsoft.com/office/drawing/2014/main" id="{2DED0F48-76A7-437D-9746-E2DF97A1C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3742" y="216211"/>
            <a:ext cx="1122450" cy="1122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 r="2378" b="6263"/>
          <a:stretch/>
        </p:blipFill>
        <p:spPr>
          <a:xfrm>
            <a:off x="281354" y="1570287"/>
            <a:ext cx="11629292" cy="49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31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781" y="2630749"/>
            <a:ext cx="9603275" cy="221975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accent1">
                    <a:lumMod val="50000"/>
                  </a:schemeClr>
                </a:solidFill>
              </a:rPr>
              <a:t>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2097" y="3919185"/>
            <a:ext cx="7019779" cy="186263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Materials used for final </a:t>
            </a:r>
            <a:r>
              <a:rPr lang="en-US" dirty="0" err="1"/>
              <a:t>inventin</a:t>
            </a:r>
            <a:r>
              <a:rPr lang="en-US" dirty="0"/>
              <a:t> build</a:t>
            </a:r>
          </a:p>
          <a:p>
            <a:pPr lvl="1"/>
            <a:r>
              <a:rPr lang="en-US" dirty="0"/>
              <a:t>Why did you choose those materials?</a:t>
            </a:r>
          </a:p>
          <a:p>
            <a:pPr lvl="0"/>
            <a:endParaRPr lang="en-US" dirty="0"/>
          </a:p>
        </p:txBody>
      </p:sp>
      <p:pic>
        <p:nvPicPr>
          <p:cNvPr id="6" name="Graphic 5" descr="Tools icon">
            <a:extLst>
              <a:ext uri="{FF2B5EF4-FFF2-40B4-BE49-F238E27FC236}">
                <a16:creationId xmlns:a16="http://schemas.microsoft.com/office/drawing/2014/main" id="{A0524D64-7C99-4DD6-A26E-C33BE01E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4045" y="340011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/>
              <a:t>QUERY 1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5" t="46674" r="2960" b="38422"/>
          <a:stretch/>
        </p:blipFill>
        <p:spPr>
          <a:xfrm>
            <a:off x="904871" y="3225015"/>
            <a:ext cx="10382257" cy="15902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0908" y="1645522"/>
            <a:ext cx="9524873" cy="3836725"/>
          </a:xfrm>
        </p:spPr>
        <p:txBody>
          <a:bodyPr/>
          <a:lstStyle/>
          <a:p>
            <a:r>
              <a:rPr lang="en-US" sz="3200" dirty="0"/>
              <a:t> How many items are there in this dataset?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 count( item )from </a:t>
            </a:r>
            <a:r>
              <a:rPr lang="en-US" sz="2400" dirty="0" err="1"/>
              <a:t>fastfood</a:t>
            </a:r>
            <a:r>
              <a:rPr lang="en-US" sz="2400" dirty="0"/>
              <a:t>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raphic 6" descr="Gears icon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9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/>
              <a:t>QUERY 2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35692" b="6770"/>
          <a:stretch/>
        </p:blipFill>
        <p:spPr>
          <a:xfrm>
            <a:off x="1407840" y="3058254"/>
            <a:ext cx="9493251" cy="35564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0909" y="1400200"/>
            <a:ext cx="10901091" cy="3836725"/>
          </a:xfrm>
        </p:spPr>
        <p:txBody>
          <a:bodyPr/>
          <a:lstStyle/>
          <a:p>
            <a:r>
              <a:rPr lang="en-US" sz="3200" dirty="0"/>
              <a:t>What are the  items where calories and </a:t>
            </a:r>
            <a:r>
              <a:rPr lang="en-US" sz="3200" dirty="0" err="1"/>
              <a:t>cal_fat</a:t>
            </a:r>
            <a:r>
              <a:rPr lang="en-US" sz="3200" dirty="0"/>
              <a:t> is greater than 500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select </a:t>
            </a:r>
            <a:r>
              <a:rPr lang="en-US" sz="2000" dirty="0" err="1"/>
              <a:t>item,calories,cal_fat</a:t>
            </a:r>
            <a:r>
              <a:rPr lang="en-US" sz="2000" dirty="0"/>
              <a:t> from </a:t>
            </a:r>
            <a:r>
              <a:rPr lang="en-US" sz="2000" dirty="0" err="1"/>
              <a:t>fastfood</a:t>
            </a:r>
            <a:r>
              <a:rPr lang="en-US" sz="2000" dirty="0"/>
              <a:t> where calories&gt;500 and </a:t>
            </a:r>
            <a:r>
              <a:rPr lang="en-US" sz="2000" dirty="0" err="1"/>
              <a:t>cal_fat</a:t>
            </a:r>
            <a:r>
              <a:rPr lang="en-US" sz="2000" dirty="0"/>
              <a:t>&gt;500;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Graphic 6" descr="Gears icon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93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/>
              <a:t>QUERY 3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99" r="4999" b="7852"/>
          <a:stretch/>
        </p:blipFill>
        <p:spPr>
          <a:xfrm>
            <a:off x="4572410" y="2967611"/>
            <a:ext cx="7294292" cy="245528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0909" y="1435100"/>
            <a:ext cx="10901091" cy="3836725"/>
          </a:xfrm>
        </p:spPr>
        <p:txBody>
          <a:bodyPr/>
          <a:lstStyle/>
          <a:p>
            <a:r>
              <a:rPr lang="en-US" sz="3200" dirty="0"/>
              <a:t>What are the food items, that have protein more than 30?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 item, protein from </a:t>
            </a:r>
            <a:r>
              <a:rPr lang="en-US" sz="2400" dirty="0" err="1"/>
              <a:t>fastfood</a:t>
            </a:r>
            <a:r>
              <a:rPr lang="en-US" sz="2400" dirty="0"/>
              <a:t> where protein&gt;30</a:t>
            </a:r>
            <a:r>
              <a:rPr lang="en-US" dirty="0"/>
              <a:t>;</a:t>
            </a:r>
          </a:p>
        </p:txBody>
      </p:sp>
      <p:pic>
        <p:nvPicPr>
          <p:cNvPr id="7" name="Graphic 6" descr="Gears icon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1" t="39143" r="62635" b="7776"/>
          <a:stretch/>
        </p:blipFill>
        <p:spPr>
          <a:xfrm>
            <a:off x="3234366" y="2932711"/>
            <a:ext cx="2676088" cy="24552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1" t="41962" r="65221" b="7626"/>
          <a:stretch/>
        </p:blipFill>
        <p:spPr>
          <a:xfrm>
            <a:off x="8219556" y="3125658"/>
            <a:ext cx="2558642" cy="213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65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/>
              <a:t>QUERY 4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353" r="61314" b="9620"/>
          <a:stretch/>
        </p:blipFill>
        <p:spPr>
          <a:xfrm>
            <a:off x="3369933" y="3276920"/>
            <a:ext cx="3456263" cy="271175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0908" y="1645522"/>
            <a:ext cx="10901091" cy="3836725"/>
          </a:xfrm>
        </p:spPr>
        <p:txBody>
          <a:bodyPr/>
          <a:lstStyle/>
          <a:p>
            <a:r>
              <a:rPr lang="en-US" sz="3200" dirty="0"/>
              <a:t>Which </a:t>
            </a:r>
            <a:r>
              <a:rPr lang="en-US" sz="3200" dirty="0" err="1"/>
              <a:t>mcdonalds</a:t>
            </a:r>
            <a:r>
              <a:rPr lang="en-US" sz="3200" dirty="0"/>
              <a:t> item has protein  more than 30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Select </a:t>
            </a:r>
            <a:r>
              <a:rPr lang="en-US" sz="2400" dirty="0" err="1"/>
              <a:t>protein,item</a:t>
            </a:r>
            <a:r>
              <a:rPr lang="en-US" sz="2400" dirty="0"/>
              <a:t> from </a:t>
            </a:r>
            <a:r>
              <a:rPr lang="en-US" sz="2400" dirty="0" err="1"/>
              <a:t>fastfood</a:t>
            </a:r>
            <a:r>
              <a:rPr lang="en-US" sz="2400" dirty="0"/>
              <a:t> where restaurant=</a:t>
            </a:r>
            <a:r>
              <a:rPr lang="en-US" sz="2400" dirty="0" err="1"/>
              <a:t>mcdonalds</a:t>
            </a:r>
            <a:r>
              <a:rPr lang="en-US" sz="2400" dirty="0"/>
              <a:t> and(protein&gt;30);</a:t>
            </a:r>
            <a:endParaRPr lang="en-US" dirty="0"/>
          </a:p>
          <a:p>
            <a:endParaRPr lang="en-US" dirty="0"/>
          </a:p>
        </p:txBody>
      </p:sp>
      <p:pic>
        <p:nvPicPr>
          <p:cNvPr id="7" name="Graphic 6" descr="Gears icon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9" t="42702" r="61385" b="9258"/>
          <a:stretch/>
        </p:blipFill>
        <p:spPr>
          <a:xfrm>
            <a:off x="6453566" y="3276920"/>
            <a:ext cx="2801923" cy="271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45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/>
              <a:t>QUERY 5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1" t="40981" r="1108" b="10224"/>
          <a:stretch/>
        </p:blipFill>
        <p:spPr>
          <a:xfrm>
            <a:off x="1449934" y="3429000"/>
            <a:ext cx="9739618" cy="297991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0908" y="1645522"/>
            <a:ext cx="10901091" cy="3836725"/>
          </a:xfrm>
        </p:spPr>
        <p:txBody>
          <a:bodyPr/>
          <a:lstStyle/>
          <a:p>
            <a:r>
              <a:rPr lang="en-US" sz="3200" dirty="0"/>
              <a:t>What are the items in subway where protein stands btw 30_40?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Select </a:t>
            </a:r>
            <a:r>
              <a:rPr lang="en-US" sz="1800" dirty="0" err="1"/>
              <a:t>protein,item</a:t>
            </a:r>
            <a:r>
              <a:rPr lang="en-US" sz="1800" dirty="0"/>
              <a:t> from </a:t>
            </a:r>
            <a:r>
              <a:rPr lang="en-US" sz="1800" dirty="0" err="1"/>
              <a:t>fastfood</a:t>
            </a:r>
            <a:r>
              <a:rPr lang="en-US" sz="1800" dirty="0"/>
              <a:t> where restaurant=</a:t>
            </a:r>
            <a:r>
              <a:rPr lang="en-US" sz="1800" dirty="0" err="1"/>
              <a:t>mcdonalds</a:t>
            </a:r>
            <a:r>
              <a:rPr lang="en-US" sz="1800" dirty="0"/>
              <a:t> and(protein between 30 and 40);</a:t>
            </a:r>
          </a:p>
          <a:p>
            <a:endParaRPr lang="en-US" dirty="0"/>
          </a:p>
        </p:txBody>
      </p:sp>
      <p:pic>
        <p:nvPicPr>
          <p:cNvPr id="7" name="Graphic 6" descr="Gears icon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86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1DB373-C1A1-4924-9AF2-F04368201509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59C8665-7E41-4E8E-957E-307F6F826A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A01955-FFEB-4169-B0BF-D790410D62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490</Words>
  <Application>Microsoft Office PowerPoint</Application>
  <PresentationFormat>Widescreen</PresentationFormat>
  <Paragraphs>45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Black</vt:lpstr>
      <vt:lpstr>Bernard MT Condensed</vt:lpstr>
      <vt:lpstr>Calibri</vt:lpstr>
      <vt:lpstr>Century Gothic</vt:lpstr>
      <vt:lpstr>Ink Free</vt:lpstr>
      <vt:lpstr>Times New Roman</vt:lpstr>
      <vt:lpstr>Wingdings 3</vt:lpstr>
      <vt:lpstr>Ion Boardroom</vt:lpstr>
      <vt:lpstr> FAST FOOD NUTRITION</vt:lpstr>
      <vt:lpstr>FAST FOOD NUTRITION</vt:lpstr>
      <vt:lpstr>SAMPLE DATASET</vt:lpstr>
      <vt:lpstr>QUERIES</vt:lpstr>
      <vt:lpstr>QUERY 1</vt:lpstr>
      <vt:lpstr>QUERY 2</vt:lpstr>
      <vt:lpstr>QUERY 3</vt:lpstr>
      <vt:lpstr>QUERY 4</vt:lpstr>
      <vt:lpstr>QUERY 5</vt:lpstr>
      <vt:lpstr>QUERY 5</vt:lpstr>
      <vt:lpstr>QUERY 6</vt:lpstr>
      <vt:lpstr>QUERY 7</vt:lpstr>
      <vt:lpstr>QUERY 8</vt:lpstr>
      <vt:lpstr>QUERY 9</vt:lpstr>
      <vt:lpstr>QUERY 10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2023-04-15T12:26:10Z</dcterms:created>
  <dcterms:modified xsi:type="dcterms:W3CDTF">2023-04-18T08:52:34Z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